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7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いち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183955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0574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7562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2329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6588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おはよう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こんにちは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0948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こんばんは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7187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じゃあね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6514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4996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おはよう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ございます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016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6743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いってきます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9329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らっしゃい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0979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ただいま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3212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おかえりなさい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4955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71574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でんわ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ばんごう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8429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1569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なんばん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6941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～です（か）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380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ゼロ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5503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41797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ありがとう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ございます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02996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59927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さようなら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94509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じゃあね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05689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バイバイ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94792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～ちゃん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86853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～くん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34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7131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385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1777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647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420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9713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115</Words>
  <Application>Microsoft Office PowerPoint</Application>
  <PresentationFormat>화면 슬라이드 쇼(4:3)</PresentationFormat>
  <Paragraphs>36</Paragraphs>
  <Slides>36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Office 테마</vt:lpstr>
      <vt:lpstr>いち</vt:lpstr>
      <vt:lpstr>に</vt:lpstr>
      <vt:lpstr>さん</vt:lpstr>
      <vt:lpstr>し</vt:lpstr>
      <vt:lpstr>よん</vt:lpstr>
      <vt:lpstr>ご</vt:lpstr>
      <vt:lpstr>ろく</vt:lpstr>
      <vt:lpstr>しち</vt:lpstr>
      <vt:lpstr>なな</vt:lpstr>
      <vt:lpstr>はち</vt:lpstr>
      <vt:lpstr>きゅう</vt:lpstr>
      <vt:lpstr>く</vt:lpstr>
      <vt:lpstr>じゅう</vt:lpstr>
      <vt:lpstr>おはよう</vt:lpstr>
      <vt:lpstr>こんにちは</vt:lpstr>
      <vt:lpstr>こんばんは</vt:lpstr>
      <vt:lpstr>じゃあね</vt:lpstr>
      <vt:lpstr>～さん</vt:lpstr>
      <vt:lpstr>おはよう ございます</vt:lpstr>
      <vt:lpstr>いってきます</vt:lpstr>
      <vt:lpstr>いって らっしゃい</vt:lpstr>
      <vt:lpstr>ただいま</vt:lpstr>
      <vt:lpstr>おかえりなさい</vt:lpstr>
      <vt:lpstr>～の</vt:lpstr>
      <vt:lpstr>でんわ ばんごう</vt:lpstr>
      <vt:lpstr>～は</vt:lpstr>
      <vt:lpstr>なんばん</vt:lpstr>
      <vt:lpstr>～です（か）</vt:lpstr>
      <vt:lpstr>ゼロ</vt:lpstr>
      <vt:lpstr>ありがとう ございます</vt:lpstr>
      <vt:lpstr>はい</vt:lpstr>
      <vt:lpstr>さようなら</vt:lpstr>
      <vt:lpstr>じゃあね</vt:lpstr>
      <vt:lpstr>バイバイ</vt:lpstr>
      <vt:lpstr>～ちゃん</vt:lpstr>
      <vt:lpstr>～くん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12</cp:revision>
  <dcterms:created xsi:type="dcterms:W3CDTF">2017-11-08T00:01:05Z</dcterms:created>
  <dcterms:modified xsi:type="dcterms:W3CDTF">2017-11-22T00:16:14Z</dcterms:modified>
</cp:coreProperties>
</file>